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92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694D4"/>
    <a:srgbClr val="0065B0"/>
    <a:srgbClr val="350CE4"/>
    <a:srgbClr val="EB05D0"/>
    <a:srgbClr val="08172F"/>
    <a:srgbClr val="FFCC00"/>
    <a:srgbClr val="0E2244"/>
    <a:srgbClr val="0E2345"/>
    <a:srgbClr val="08183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8559" autoAdjust="0"/>
  </p:normalViewPr>
  <p:slideViewPr>
    <p:cSldViewPr snapToGrid="0" snapToObjects="1">
      <p:cViewPr varScale="1">
        <p:scale>
          <a:sx n="91" d="100"/>
          <a:sy n="91" d="100"/>
        </p:scale>
        <p:origin x="-140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48"/>
    </p:cViewPr>
  </p:sorterViewPr>
  <p:notesViewPr>
    <p:cSldViewPr snapToGrid="0" snapToObjects="1">
      <p:cViewPr varScale="1">
        <p:scale>
          <a:sx n="83" d="100"/>
          <a:sy n="83" d="100"/>
        </p:scale>
        <p:origin x="-3108" y="-78"/>
      </p:cViewPr>
      <p:guideLst>
        <p:guide orient="horz" pos="2880"/>
        <p:guide orient="horz" pos="2928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283CA4-1C2C-F14F-848B-2FE315FABEF7}" type="datetimeFigureOut">
              <a:rPr lang="en-US" smtClean="0"/>
              <a:pPr/>
              <a:t>1/5/2015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65038FD-B145-6B42-86D8-96AD30A00D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0729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 userDrawn="1"/>
        </p:nvSpPr>
        <p:spPr>
          <a:xfrm>
            <a:off x="0" y="6036733"/>
            <a:ext cx="9144000" cy="8212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156"/>
            <a:ext cx="7772400" cy="1470025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3729" y="6270053"/>
            <a:ext cx="1706729" cy="3773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50" t="-682" r="21298" b="682"/>
          <a:stretch/>
        </p:blipFill>
        <p:spPr>
          <a:xfrm>
            <a:off x="2907535" y="6188936"/>
            <a:ext cx="1447510" cy="6005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0394" y="6215539"/>
            <a:ext cx="1673672" cy="42336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3933" y="6067678"/>
            <a:ext cx="595406" cy="7331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4936" y="6153300"/>
            <a:ext cx="1186717" cy="610311"/>
          </a:xfrm>
          <a:prstGeom prst="rect">
            <a:avLst/>
          </a:prstGeom>
        </p:spPr>
      </p:pic>
      <p:sp>
        <p:nvSpPr>
          <p:cNvPr id="22" name="Rectangle 21"/>
          <p:cNvSpPr/>
          <p:nvPr userDrawn="1"/>
        </p:nvSpPr>
        <p:spPr>
          <a:xfrm>
            <a:off x="2200" y="2040467"/>
            <a:ext cx="176400" cy="1559983"/>
          </a:xfrm>
          <a:prstGeom prst="rect">
            <a:avLst/>
          </a:prstGeom>
          <a:solidFill>
            <a:srgbClr val="0694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0218" y="4867011"/>
            <a:ext cx="1477311" cy="8482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600" y="6188936"/>
            <a:ext cx="1059294" cy="47526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Mosa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 userDrawn="1"/>
        </p:nvGrpSpPr>
        <p:grpSpPr>
          <a:xfrm>
            <a:off x="1357" y="2275215"/>
            <a:ext cx="9142643" cy="3442103"/>
            <a:chOff x="9824" y="2326143"/>
            <a:chExt cx="9142643" cy="3442103"/>
          </a:xfrm>
        </p:grpSpPr>
        <p:grpSp>
          <p:nvGrpSpPr>
            <p:cNvPr id="29" name="Group 28"/>
            <p:cNvGrpSpPr/>
            <p:nvPr userDrawn="1"/>
          </p:nvGrpSpPr>
          <p:grpSpPr>
            <a:xfrm>
              <a:off x="168619" y="2344591"/>
              <a:ext cx="2273399" cy="1705049"/>
              <a:chOff x="168619" y="2344591"/>
              <a:chExt cx="2273399" cy="1705049"/>
            </a:xfrm>
          </p:grpSpPr>
          <p:pic>
            <p:nvPicPr>
              <p:cNvPr id="45" name="Picture 44"/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68619" y="2344591"/>
                <a:ext cx="2273399" cy="1705049"/>
              </a:xfrm>
              <a:prstGeom prst="rect">
                <a:avLst/>
              </a:prstGeom>
            </p:spPr>
          </p:pic>
          <p:sp>
            <p:nvSpPr>
              <p:cNvPr id="46" name="Rounded Rectangle 45"/>
              <p:cNvSpPr/>
              <p:nvPr userDrawn="1"/>
            </p:nvSpPr>
            <p:spPr>
              <a:xfrm>
                <a:off x="1237339" y="3395133"/>
                <a:ext cx="237067" cy="76200"/>
              </a:xfrm>
              <a:prstGeom prst="roundRect">
                <a:avLst/>
              </a:prstGeom>
              <a:solidFill>
                <a:srgbClr val="182030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CA">
                  <a:solidFill>
                    <a:srgbClr val="26243E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 userDrawn="1"/>
          </p:nvGrpSpPr>
          <p:grpSpPr>
            <a:xfrm>
              <a:off x="9824" y="2326143"/>
              <a:ext cx="9142643" cy="3442103"/>
              <a:chOff x="-355133" y="2555754"/>
              <a:chExt cx="9142643" cy="3442103"/>
            </a:xfrm>
          </p:grpSpPr>
          <p:grpSp>
            <p:nvGrpSpPr>
              <p:cNvPr id="32" name="Group 31"/>
              <p:cNvGrpSpPr/>
              <p:nvPr userDrawn="1"/>
            </p:nvGrpSpPr>
            <p:grpSpPr>
              <a:xfrm>
                <a:off x="-355133" y="2555754"/>
                <a:ext cx="9142643" cy="3442103"/>
                <a:chOff x="9824" y="2130638"/>
                <a:chExt cx="9142643" cy="3442103"/>
              </a:xfrm>
            </p:grpSpPr>
            <p:grpSp>
              <p:nvGrpSpPr>
                <p:cNvPr id="34" name="Group 33"/>
                <p:cNvGrpSpPr/>
                <p:nvPr userDrawn="1"/>
              </p:nvGrpSpPr>
              <p:grpSpPr>
                <a:xfrm>
                  <a:off x="9824" y="2130638"/>
                  <a:ext cx="9142643" cy="3442103"/>
                  <a:chOff x="9824" y="2130638"/>
                  <a:chExt cx="9142643" cy="3442103"/>
                </a:xfrm>
              </p:grpSpPr>
              <p:grpSp>
                <p:nvGrpSpPr>
                  <p:cNvPr id="36" name="Group 35"/>
                  <p:cNvGrpSpPr/>
                  <p:nvPr userDrawn="1"/>
                </p:nvGrpSpPr>
                <p:grpSpPr>
                  <a:xfrm>
                    <a:off x="9824" y="2130638"/>
                    <a:ext cx="9142643" cy="3442103"/>
                    <a:chOff x="-1290032" y="1589028"/>
                    <a:chExt cx="10209598" cy="3843801"/>
                  </a:xfrm>
                </p:grpSpPr>
                <p:pic>
                  <p:nvPicPr>
                    <p:cNvPr id="38" name="Picture 37"/>
                    <p:cNvPicPr>
                      <a:picLocks noChangeAspect="1"/>
                    </p:cNvPicPr>
                    <p:nvPr userDrawn="1"/>
                  </p:nvPicPr>
                  <p:blipFill rotWithShape="1">
                    <a:blip r:embed="rId3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rcRect l="10519" t="12392" r="20060" b="9528"/>
                    <a:stretch/>
                  </p:blipFill>
                  <p:spPr>
                    <a:xfrm>
                      <a:off x="6660855" y="1589028"/>
                      <a:ext cx="2258711" cy="1905287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9" name="Picture 38"/>
                    <p:cNvPicPr>
                      <a:picLocks noChangeAspect="1"/>
                    </p:cNvPicPr>
                    <p:nvPr userDrawn="1"/>
                  </p:nvPicPr>
                  <p:blipFill rotWithShape="1">
                    <a:blip r:embed="rId4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rcRect l="32753" t="17246" r="21112" b="1230"/>
                    <a:stretch/>
                  </p:blipFill>
                  <p:spPr>
                    <a:xfrm>
                      <a:off x="7249990" y="3480584"/>
                      <a:ext cx="1660121" cy="1952245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40" name="Picture 39"/>
                    <p:cNvPicPr>
                      <a:picLocks noChangeAspect="1"/>
                    </p:cNvPicPr>
                    <p:nvPr userDrawn="1"/>
                  </p:nvPicPr>
                  <p:blipFill>
                    <a:blip r:embed="rId5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730788" y="1598553"/>
                      <a:ext cx="3927187" cy="189457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41" name="Picture 40"/>
                    <p:cNvPicPr>
                      <a:picLocks noChangeAspect="1"/>
                    </p:cNvPicPr>
                    <p:nvPr userDrawn="1"/>
                  </p:nvPicPr>
                  <p:blipFill rotWithShape="1"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rcRect b="15443"/>
                    <a:stretch/>
                  </p:blipFill>
                  <p:spPr>
                    <a:xfrm>
                      <a:off x="1636047" y="3480584"/>
                      <a:ext cx="3078397" cy="1952244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42" name="Picture 41"/>
                    <p:cNvPicPr>
                      <a:picLocks noChangeAspect="1"/>
                    </p:cNvPicPr>
                    <p:nvPr userDrawn="1"/>
                  </p:nvPicPr>
                  <p:blipFill rotWithShape="1">
                    <a:blip r:embed="rId7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rcRect l="32539" t="13349" r="4804" b="14344"/>
                    <a:stretch/>
                  </p:blipFill>
                  <p:spPr>
                    <a:xfrm>
                      <a:off x="4714444" y="3480584"/>
                      <a:ext cx="2535546" cy="1952244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  <p:pic>
                  <p:nvPicPr>
                    <p:cNvPr id="43" name="Picture 42"/>
                    <p:cNvPicPr>
                      <a:picLocks noChangeAspect="1"/>
                    </p:cNvPicPr>
                    <p:nvPr userDrawn="1"/>
                  </p:nvPicPr>
                  <p:blipFill>
                    <a:blip r:embed="rId8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-1290032" y="3480584"/>
                      <a:ext cx="2926080" cy="1952244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44" name="Picture 43"/>
                    <p:cNvPicPr>
                      <a:picLocks noChangeAspect="1"/>
                    </p:cNvPicPr>
                    <p:nvPr userDrawn="1"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xmlns="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5205843" y="1589029"/>
                      <a:ext cx="1512981" cy="1891556"/>
                    </a:xfrm>
                    <a:prstGeom prst="rect">
                      <a:avLst/>
                    </a:prstGeom>
                  </p:spPr>
                </p:pic>
              </p:grpSp>
              <p:sp>
                <p:nvSpPr>
                  <p:cNvPr id="37" name="Rectangle 36"/>
                  <p:cNvSpPr/>
                  <p:nvPr userDrawn="1"/>
                </p:nvSpPr>
                <p:spPr>
                  <a:xfrm>
                    <a:off x="5826847" y="5241758"/>
                    <a:ext cx="360947" cy="132347"/>
                  </a:xfrm>
                  <a:prstGeom prst="rect">
                    <a:avLst/>
                  </a:prstGeom>
                  <a:solidFill>
                    <a:srgbClr val="E6EBF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CA"/>
                  </a:p>
                </p:txBody>
              </p:sp>
            </p:grpSp>
            <p:sp>
              <p:nvSpPr>
                <p:cNvPr id="35" name="Rectangle 34"/>
                <p:cNvSpPr/>
                <p:nvPr userDrawn="1"/>
              </p:nvSpPr>
              <p:spPr>
                <a:xfrm>
                  <a:off x="8201079" y="4026569"/>
                  <a:ext cx="273163" cy="88231"/>
                </a:xfrm>
                <a:prstGeom prst="rect">
                  <a:avLst/>
                </a:prstGeom>
                <a:solidFill>
                  <a:srgbClr val="8BC4EA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CA"/>
                </a:p>
              </p:txBody>
            </p:sp>
          </p:grpSp>
          <p:sp>
            <p:nvSpPr>
              <p:cNvPr id="33" name="Rectangle 32"/>
              <p:cNvSpPr/>
              <p:nvPr userDrawn="1"/>
            </p:nvSpPr>
            <p:spPr>
              <a:xfrm>
                <a:off x="7598223" y="3980330"/>
                <a:ext cx="669797" cy="155486"/>
              </a:xfrm>
              <a:prstGeom prst="rect">
                <a:avLst/>
              </a:prstGeom>
              <a:solidFill>
                <a:srgbClr val="B0D6ED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CA"/>
              </a:p>
            </p:txBody>
          </p:sp>
        </p:grpSp>
        <p:pic>
          <p:nvPicPr>
            <p:cNvPr id="31" name="Picture 30"/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260599" y="2342484"/>
              <a:ext cx="1350111" cy="1680301"/>
            </a:xfrm>
            <a:prstGeom prst="rect">
              <a:avLst/>
            </a:prstGeom>
          </p:spPr>
        </p:pic>
      </p:grpSp>
      <p:sp>
        <p:nvSpPr>
          <p:cNvPr id="27" name="Rectangle 26"/>
          <p:cNvSpPr/>
          <p:nvPr userDrawn="1"/>
        </p:nvSpPr>
        <p:spPr>
          <a:xfrm>
            <a:off x="-1" y="1347652"/>
            <a:ext cx="171451" cy="4758692"/>
          </a:xfrm>
          <a:prstGeom prst="rect">
            <a:avLst/>
          </a:prstGeom>
          <a:solidFill>
            <a:srgbClr val="0080B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403377" y="1347652"/>
            <a:ext cx="8229600" cy="689420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270000"/>
            <a:ext cx="8229600" cy="6894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00" y="1332339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endParaRPr lang="en-US" dirty="0" smtClean="0"/>
          </a:p>
          <a:p>
            <a:fld id="{6A3CC82A-CB96-CB49-8981-50B9C1E978E9}" type="slidenum">
              <a:rPr lang="en-US" sz="1000" smtClean="0"/>
              <a:pPr/>
              <a:t>‹#›</a:t>
            </a:fld>
            <a:endParaRPr lang="en-US" sz="1000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60000" y="4234"/>
            <a:ext cx="4982467" cy="176400"/>
          </a:xfrm>
          <a:prstGeom prst="rect">
            <a:avLst/>
          </a:prstGeom>
          <a:solidFill>
            <a:srgbClr val="0694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465792" y="6492875"/>
            <a:ext cx="3876675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270000"/>
            <a:ext cx="8229600" cy="6894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00" y="1600485"/>
            <a:ext cx="3153667" cy="20035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 i="1">
                <a:solidFill>
                  <a:srgbClr val="0694D4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60000" y="4234"/>
            <a:ext cx="4982467" cy="176400"/>
          </a:xfrm>
          <a:prstGeom prst="rect">
            <a:avLst/>
          </a:prstGeom>
          <a:solidFill>
            <a:srgbClr val="0694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657600" y="160048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endParaRPr lang="en-US" dirty="0" smtClean="0"/>
          </a:p>
          <a:p>
            <a:fld id="{6A3CC82A-CB96-CB49-8981-50B9C1E978E9}" type="slidenum">
              <a:rPr lang="en-US" sz="1000" smtClean="0"/>
              <a:pPr/>
              <a:t>‹#›</a:t>
            </a:fld>
            <a:endParaRPr lang="en-US" sz="100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465792" y="6492875"/>
            <a:ext cx="3876675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5734442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270000"/>
            <a:ext cx="8229600" cy="6894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846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846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4234"/>
            <a:ext cx="4982467" cy="176400"/>
          </a:xfrm>
          <a:prstGeom prst="rect">
            <a:avLst/>
          </a:prstGeom>
          <a:solidFill>
            <a:srgbClr val="0694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endParaRPr lang="en-US" dirty="0" smtClean="0"/>
          </a:p>
          <a:p>
            <a:fld id="{6A3CC82A-CB96-CB49-8981-50B9C1E978E9}" type="slidenum">
              <a:rPr lang="en-US" sz="1000" smtClean="0"/>
              <a:pPr/>
              <a:t>‹#›</a:t>
            </a:fld>
            <a:endParaRPr lang="en-US" sz="100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465792" y="6492875"/>
            <a:ext cx="3876675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22A51"/>
            </a:gs>
            <a:gs pos="100000">
              <a:srgbClr val="000816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eparis\Desktop\OMAC+AVC Pres. Tempate\omac clear logo.jpg"/>
          <p:cNvPicPr>
            <a:picLocks noChangeAspect="1" noChangeArrowheads="1"/>
          </p:cNvPicPr>
          <p:nvPr userDrawn="1"/>
        </p:nvPicPr>
        <p:blipFill>
          <a:blip r:embed="rId8"/>
          <a:stretch>
            <a:fillRect/>
          </a:stretch>
        </p:blipFill>
        <p:spPr bwMode="auto">
          <a:xfrm>
            <a:off x="468000" y="6187672"/>
            <a:ext cx="875346" cy="504000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/>
          <p:nvPr userDrawn="1"/>
        </p:nvCxnSpPr>
        <p:spPr>
          <a:xfrm>
            <a:off x="0" y="6083406"/>
            <a:ext cx="1343346" cy="1588"/>
          </a:xfrm>
          <a:prstGeom prst="line">
            <a:avLst/>
          </a:prstGeom>
          <a:ln w="9525" cap="flat" cmpd="sng" algn="ctr">
            <a:solidFill>
              <a:schemeClr val="accent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 userDrawn="1"/>
        </p:nvSpPr>
        <p:spPr>
          <a:xfrm>
            <a:off x="730160" y="1767840"/>
            <a:ext cx="655320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dirty="0" smtClean="0">
              <a:solidFill>
                <a:schemeClr val="bg1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bg1"/>
                </a:solidFill>
              </a:defRPr>
            </a:lvl1pPr>
          </a:lstStyle>
          <a:p>
            <a:fld id="{21A89562-9F7F-4EC0-AC30-552276D646BF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1" r:id="rId3"/>
    <p:sldLayoutId id="2147483650" r:id="rId4"/>
    <p:sldLayoutId id="2147483661" r:id="rId5"/>
    <p:sldLayoutId id="2147483652" r:id="rId6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b="1" i="0" kern="1200">
          <a:solidFill>
            <a:srgbClr val="FFFFFF"/>
          </a:solidFill>
          <a:latin typeface="Century Gothic"/>
          <a:ea typeface="+mj-ea"/>
          <a:cs typeface="Century Gothic"/>
        </a:defRPr>
      </a:lvl1pPr>
    </p:titleStyle>
    <p:bodyStyle>
      <a:lvl1pPr marL="266700" indent="-266700" algn="l" defTabSz="457200" rtl="0" eaLnBrk="1" latinLnBrk="0" hangingPunct="1">
        <a:spcBef>
          <a:spcPct val="20000"/>
        </a:spcBef>
        <a:buClr>
          <a:srgbClr val="2D8EC2"/>
        </a:buClr>
        <a:buFont typeface="Arial"/>
        <a:buChar char="•"/>
        <a:defRPr sz="2800" b="0" i="0" kern="1200">
          <a:solidFill>
            <a:schemeClr val="bg1"/>
          </a:solidFill>
          <a:latin typeface="Century Gothic"/>
          <a:ea typeface="+mn-ea"/>
          <a:cs typeface="Century Gothic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2D8EC2"/>
        </a:buClr>
        <a:buFont typeface="Arial"/>
        <a:buChar char="–"/>
        <a:defRPr sz="2400" b="0" i="0" kern="1200">
          <a:solidFill>
            <a:schemeClr val="bg1"/>
          </a:solidFill>
          <a:latin typeface="Century Gothic"/>
          <a:ea typeface="+mn-ea"/>
          <a:cs typeface="Century Gothic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2D8EC2"/>
        </a:buClr>
        <a:buFont typeface="Arial"/>
        <a:buChar char="•"/>
        <a:defRPr sz="2000" b="0" i="0" kern="1200">
          <a:solidFill>
            <a:schemeClr val="bg1"/>
          </a:solidFill>
          <a:latin typeface="Century Gothic"/>
          <a:ea typeface="+mn-ea"/>
          <a:cs typeface="Century Gothic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2D8EC2"/>
        </a:buClr>
        <a:buFont typeface="Arial"/>
        <a:buChar char="–"/>
        <a:defRPr sz="1800" b="0" i="0" kern="1200">
          <a:solidFill>
            <a:schemeClr val="bg1"/>
          </a:solidFill>
          <a:latin typeface="Century Gothic"/>
          <a:ea typeface="+mn-ea"/>
          <a:cs typeface="Century Gothic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2D8EC2"/>
        </a:buClr>
        <a:buFont typeface="Arial"/>
        <a:buChar char="»"/>
        <a:defRPr sz="1600" b="0" i="0" kern="1200">
          <a:solidFill>
            <a:schemeClr val="bg1"/>
          </a:solidFill>
          <a:latin typeface="Century Gothic"/>
          <a:ea typeface="+mn-ea"/>
          <a:cs typeface="Century Gothic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723" y="1326642"/>
            <a:ext cx="8046154" cy="452596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smtClean="0"/>
          </a:p>
          <a:p>
            <a:fld id="{6A3CC82A-CB96-CB49-8981-50B9C1E978E9}" type="slidenum">
              <a:rPr lang="en-US" sz="1000" smtClean="0"/>
              <a:pPr/>
              <a:t>1</a:t>
            </a:fld>
            <a:endParaRPr lang="en-US" sz="1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6489546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 Data suite set up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2086" y="1331913"/>
            <a:ext cx="8046154" cy="452596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smtClean="0"/>
          </a:p>
          <a:p>
            <a:fld id="{6A3CC82A-CB96-CB49-8981-50B9C1E978E9}" type="slidenum">
              <a:rPr lang="en-US" sz="1000" smtClean="0"/>
              <a:pPr/>
              <a:t>2</a:t>
            </a:fld>
            <a:endParaRPr lang="en-US" sz="1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262250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Presentation1" id="{5CFC9D75-C21C-488A-B5EF-E9B72459D8C9}" vid="{CEFF7BF2-2CB8-488B-8E1F-A4D31F73FDA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OMAC 2014 Template ENGLISH</Template>
  <TotalTime>4</TotalTime>
  <Words>7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COMB Data suite set up</vt:lpstr>
    </vt:vector>
  </TitlesOfParts>
  <Company>AV Communications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Rosanne Caron</dc:creator>
  <cp:lastModifiedBy>jstick</cp:lastModifiedBy>
  <cp:revision>3</cp:revision>
  <dcterms:created xsi:type="dcterms:W3CDTF">2015-01-05T20:18:29Z</dcterms:created>
  <dcterms:modified xsi:type="dcterms:W3CDTF">2015-01-05T20:28:22Z</dcterms:modified>
</cp:coreProperties>
</file>